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9" r:id="rId11"/>
    <p:sldId id="264" r:id="rId12"/>
    <p:sldId id="265" r:id="rId13"/>
    <p:sldId id="270" r:id="rId14"/>
    <p:sldId id="266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1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3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9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1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0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0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4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16A0-8053-45D5-8743-8E7338FEBE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5090-0747-4228-9ABB-D7DB4A4EA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2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0370" y="491319"/>
            <a:ext cx="5022376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221" y="2052947"/>
            <a:ext cx="6992217" cy="46027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944100" cy="68580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1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3547" y="755508"/>
            <a:ext cx="5500048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287711"/>
            <a:ext cx="11709779" cy="4326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487" y="2866030"/>
            <a:ext cx="654246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মহসীন রেজা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কম্পিউটার) 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ছোটমানিক ইউসুফিয়া দ্বি-মূখী দাখিল মাদ্‌রাসা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পাঁচবিবি, জায়পুরহাট।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5987" y="2287711"/>
            <a:ext cx="3983792" cy="432673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1213" y="638917"/>
            <a:ext cx="5498401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8248" y="2238703"/>
            <a:ext cx="47769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C00000"/>
              </a:solidFill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শ্রেণী-৬ষ্ট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 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২৫/১০/২০১৩ ইং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24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34" y="2456597"/>
            <a:ext cx="5666609" cy="378965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83439" y="2562171"/>
            <a:ext cx="4593913" cy="324620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6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60" y="2472494"/>
            <a:ext cx="4977047" cy="38967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5841" y="491320"/>
            <a:ext cx="323451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74746" y="1509607"/>
            <a:ext cx="5721956" cy="77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</a:t>
            </a:r>
            <a:r>
              <a:rPr lang="bn-BD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</a:t>
            </a:r>
          </a:p>
        </p:txBody>
      </p:sp>
      <p:sp>
        <p:nvSpPr>
          <p:cNvPr id="2" name="Rectangle 1"/>
          <p:cNvSpPr/>
          <p:nvPr/>
        </p:nvSpPr>
        <p:spPr>
          <a:xfrm>
            <a:off x="5446260" y="2747452"/>
            <a:ext cx="3128092" cy="3073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843305" y="2816063"/>
            <a:ext cx="3095298" cy="300518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6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0924" y="481798"/>
            <a:ext cx="469812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1057" y="2115403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31057" y="2734762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40239" y="3021365"/>
            <a:ext cx="2320120" cy="62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31057" y="2149683"/>
            <a:ext cx="595301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কি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1057" y="3047047"/>
            <a:ext cx="6583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 প্রকার ।</a:t>
            </a:r>
            <a:endParaRPr lang="bn-BD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20698" y="3993516"/>
            <a:ext cx="6867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ঘূর্ণিঝড় কেন হয়। 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4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9274" y="933749"/>
            <a:ext cx="307805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সমাধান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1832" y="2421228"/>
            <a:ext cx="873187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প্রাকৃতিক বা মানব সৃষ্টি অবস্থা যখন অসাবাবিক ও অসহনীয় পরিবেশের সৃষ্টি  করে তখন তাকে দূর্যোগ বলে।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921" y="3771126"/>
            <a:ext cx="6684137" cy="1439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2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২ প্রকার </a:t>
            </a:r>
            <a:endParaRPr lang="bn-BD" sz="2800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(১)</a:t>
            </a:r>
            <a:r>
              <a:rPr lang="bn-BD" sz="2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সৃষ্টি </a:t>
            </a:r>
            <a:endParaRPr lang="bn-BD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(২) মানব সৃষ্টি </a:t>
            </a:r>
            <a:endParaRPr lang="bn-BD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2146" y="5692462"/>
            <a:ext cx="5009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৩। </a:t>
            </a:r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নিন্মচাপ থেকে ঘূর্ণিঝড়ের সৃষ্টি হয় ।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0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7730" y="963507"/>
            <a:ext cx="4230805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6" y="2501039"/>
            <a:ext cx="5071097" cy="30243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1995" y="5633770"/>
            <a:ext cx="2862617" cy="49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bn-BD" sz="2800" dirty="0">
                <a:solidFill>
                  <a:srgbClr val="00B0F0"/>
                </a:solidFill>
              </a:rPr>
              <a:t>ঝড়ের ছবি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87079" y="2717441"/>
            <a:ext cx="2812978" cy="238661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58852" y="5409128"/>
            <a:ext cx="3513628" cy="490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দূর্যোগের ছবি</a:t>
            </a:r>
            <a:endParaRPr lang="bn-BD" sz="2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12180" y="2717441"/>
            <a:ext cx="3181082" cy="238661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417844" y="5409128"/>
            <a:ext cx="2627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বন্যার ছবি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14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  <p:bldP spid="10" grpId="0"/>
      <p:bldP spid="9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417" y="153034"/>
            <a:ext cx="4408227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80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3133" y="2160299"/>
            <a:ext cx="32891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AD4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কি ।</a:t>
            </a:r>
            <a:endParaRPr lang="en-US" sz="4000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3009" y="3241343"/>
            <a:ext cx="401244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 smtClean="0">
                <a:solidFill>
                  <a:srgbClr val="70AD4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কত প্রকার।</a:t>
            </a:r>
            <a:endParaRPr lang="bn-BD" sz="40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1417" y="5021602"/>
            <a:ext cx="823709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ঘূর্ণিঝড় এ </a:t>
            </a:r>
            <a:r>
              <a:rPr lang="bn-BD" sz="4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 কত বার হানা দিয়েছে।</a:t>
            </a:r>
            <a:endParaRPr lang="bn-BD" sz="40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2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7260" y="368568"/>
            <a:ext cx="2590800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441" y="2264142"/>
            <a:ext cx="9707880" cy="87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প্রাকৃতিক বা মানব সৃষ্টি অবস্থা যখন অসাবাবিক ও অসহনীয় পরিবেশের সৃষ্টি  করে তখন তাকে দূর্যোগ বলে।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4120" y="3459480"/>
            <a:ext cx="4739640" cy="1439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দূর্যোগ ২ প্রকার </a:t>
            </a: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(১)</a:t>
            </a: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 সৃষ্টি </a:t>
            </a:r>
            <a:endParaRPr lang="bn-BD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4">
              <a:lnSpc>
                <a:spcPct val="90000"/>
              </a:lnSpc>
              <a:spcBef>
                <a:spcPts val="500"/>
              </a:spcBef>
            </a:pP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(২) </a:t>
            </a:r>
            <a:r>
              <a:rPr lang="bn-BD" sz="2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 সৃষ্টি</a:t>
            </a: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84120" y="5429089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১৯৬০ সাল থেকে  আজ পর্যন্তু ৩৬ বার বাংলাদেশে হানা দিয়েছে।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3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85741" y="674511"/>
            <a:ext cx="2074607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699" y="2440303"/>
            <a:ext cx="3344269" cy="24386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743730" y="2685880"/>
            <a:ext cx="2575082" cy="21404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426388" y="2685881"/>
            <a:ext cx="2581836" cy="214045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759" y="2440304"/>
            <a:ext cx="2794940" cy="238602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9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9612" y="628555"/>
            <a:ext cx="2224584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দলিয় কাজ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0772" y="2401237"/>
            <a:ext cx="8899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জলোচ্ছাস  </a:t>
            </a:r>
            <a:r>
              <a:rPr lang="bn-BD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 এমন কয়েকটি এলাকার নাম লিখ</a:t>
            </a:r>
            <a:r>
              <a:rPr lang="bn-BD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0772" y="4320820"/>
            <a:ext cx="9023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ঘূর্ণিঝড়ে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প্রাকৃতিক পরিবেশের  </a:t>
            </a:r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কি ক্ষতি </a:t>
            </a:r>
            <a:r>
              <a:rPr lang="bn-BD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 তা </a:t>
            </a:r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</a:p>
        </p:txBody>
      </p:sp>
    </p:spTree>
    <p:extLst>
      <p:ext uri="{BB962C8B-B14F-4D97-AF65-F5344CB8AC3E}">
        <p14:creationId xmlns:p14="http://schemas.microsoft.com/office/powerpoint/2010/main" val="132626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7640" y="277028"/>
            <a:ext cx="25908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93538" y="2647280"/>
            <a:ext cx="749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চট্রগ্রাম, কক্সবাজার ও সেন্টমাটিন  দ্বীপে ।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3538" y="4648200"/>
            <a:ext cx="8016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50"/>
                </a:solidFill>
              </a:rPr>
              <a:t>২। মানুষের , জানমালের ব্যাপক ক্ষয়ক্ষতি হয়ে থাকে।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1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8478" y="444662"/>
            <a:ext cx="2483893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10906" y="2344130"/>
            <a:ext cx="3296095" cy="5478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দূর্যোগ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78817" y="3647659"/>
            <a:ext cx="4610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জলচ্ছাসে প্রকৃতির কি কি ক্ষতি হয়</a:t>
            </a:r>
            <a:r>
              <a:rPr lang="bn-BD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57718" y="5510206"/>
            <a:ext cx="4481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ঘূর্ণিঝড়</a:t>
            </a:r>
            <a:r>
              <a:rPr lang="bn-BD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 হয়?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3386" y="614150"/>
            <a:ext cx="3425588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BD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9913" y="3361098"/>
            <a:ext cx="8657229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প্রাকৃতিক</a:t>
            </a:r>
            <a:r>
              <a:rPr lang="bn-BD" sz="2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দূর্যোগ 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ঝড়ের কবল থেকে মুক্ত থাকার উপায়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bn-BD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86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40550" y="174203"/>
            <a:ext cx="3510898" cy="18620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115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Bevel 2"/>
          <p:cNvSpPr/>
          <p:nvPr/>
        </p:nvSpPr>
        <p:spPr>
          <a:xfrm>
            <a:off x="2158961" y="2203677"/>
            <a:ext cx="7874077" cy="4387756"/>
          </a:xfrm>
          <a:prstGeom prst="bevel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243</Words>
  <Application>Microsoft Office PowerPoint</Application>
  <PresentationFormat>Widescreen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147</cp:revision>
  <dcterms:created xsi:type="dcterms:W3CDTF">2013-10-24T13:55:05Z</dcterms:created>
  <dcterms:modified xsi:type="dcterms:W3CDTF">2013-10-30T06:53:36Z</dcterms:modified>
</cp:coreProperties>
</file>